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</p:sldIdLst>
  <p:sldSz cx="18288000" cy="10287000"/>
  <p:notesSz cx="6858000" cy="9144000"/>
  <p:embeddedFontLst>
    <p:embeddedFont>
      <p:font typeface="Playlist Script" charset="1" panose="00000000000000000000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League Spartan" charset="1" panose="000008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91653" y="0"/>
            <a:ext cx="8628221" cy="10287000"/>
          </a:xfrm>
          <a:custGeom>
            <a:avLst/>
            <a:gdLst/>
            <a:ahLst/>
            <a:cxnLst/>
            <a:rect r="r" b="b" t="t" l="l"/>
            <a:pathLst>
              <a:path h="10287000" w="8628221">
                <a:moveTo>
                  <a:pt x="0" y="0"/>
                </a:moveTo>
                <a:lnTo>
                  <a:pt x="8628221" y="0"/>
                </a:lnTo>
                <a:lnTo>
                  <a:pt x="862822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91653" y="8884116"/>
            <a:ext cx="8628221" cy="1043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16"/>
              </a:lnSpc>
            </a:pPr>
            <a:r>
              <a:rPr lang="en-US" sz="8800">
                <a:solidFill>
                  <a:srgbClr val="03208B"/>
                </a:solidFill>
                <a:latin typeface="Playlist Script"/>
              </a:rPr>
              <a:t>Lord Murugan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4805044"/>
            <a:ext cx="3391653" cy="981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70"/>
              </a:lnSpc>
            </a:pPr>
            <a:r>
              <a:rPr lang="en-US" sz="8500">
                <a:solidFill>
                  <a:srgbClr val="03208B"/>
                </a:solidFill>
                <a:latin typeface="League Spartan"/>
              </a:rPr>
              <a:t>108x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19874" y="3579639"/>
            <a:ext cx="6268126" cy="3413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33"/>
              </a:lnSpc>
            </a:pPr>
            <a:r>
              <a:rPr lang="en-US" sz="7967">
                <a:solidFill>
                  <a:srgbClr val="03208B"/>
                </a:solidFill>
                <a:latin typeface="League Spartan"/>
              </a:rPr>
              <a:t>OM SARAVANA BHAVAYA NAMAHA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DAF4M7tvOwg</dc:identifier>
  <dcterms:modified xsi:type="dcterms:W3CDTF">2011-08-01T06:04:30Z</dcterms:modified>
  <cp:revision>1</cp:revision>
  <dc:title>Lord Murugan</dc:title>
</cp:coreProperties>
</file>