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2"/>
  </p:sldIdLst>
  <p:sldSz cx="18288000" cy="10287000"/>
  <p:notesSz cx="6858000" cy="9144000"/>
  <p:embeddedFontLst>
    <p:embeddedFont>
      <p:font typeface="Playlist Script" charset="1" panose="00000000000000000000"/>
      <p:regular r:id="rId6"/>
    </p:embeddedFont>
    <p:embeddedFont>
      <p:font typeface="Arimo" charset="1" panose="020B0604020202020204"/>
      <p:regular r:id="rId7"/>
    </p:embeddedFont>
    <p:embeddedFont>
      <p:font typeface="Arimo Bold" charset="1" panose="020B0704020202020204"/>
      <p:regular r:id="rId8"/>
    </p:embeddedFont>
    <p:embeddedFont>
      <p:font typeface="Arimo Italics" charset="1" panose="020B0604020202090204"/>
      <p:regular r:id="rId9"/>
    </p:embeddedFont>
    <p:embeddedFont>
      <p:font typeface="Arimo Bold Italics" charset="1" panose="020B0704020202090204"/>
      <p:regular r:id="rId10"/>
    </p:embeddedFont>
    <p:embeddedFont>
      <p:font typeface="League Spartan" charset="1" panose="00000800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264944" y="0"/>
            <a:ext cx="7758113" cy="10287000"/>
          </a:xfrm>
          <a:custGeom>
            <a:avLst/>
            <a:gdLst/>
            <a:ahLst/>
            <a:cxnLst/>
            <a:rect r="r" b="b" t="t" l="l"/>
            <a:pathLst>
              <a:path h="10287000" w="7758113">
                <a:moveTo>
                  <a:pt x="0" y="0"/>
                </a:moveTo>
                <a:lnTo>
                  <a:pt x="7758112" y="0"/>
                </a:lnTo>
                <a:lnTo>
                  <a:pt x="775811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264944" y="8884116"/>
            <a:ext cx="7758113" cy="1043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16"/>
              </a:lnSpc>
            </a:pPr>
            <a:r>
              <a:rPr lang="en-US" sz="8800">
                <a:solidFill>
                  <a:srgbClr val="03208B"/>
                </a:solidFill>
                <a:latin typeface="Playlist Script"/>
              </a:rPr>
              <a:t>Shiva &amp; Parvati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0" y="3928744"/>
            <a:ext cx="5264944" cy="2734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70"/>
              </a:lnSpc>
            </a:pPr>
            <a:r>
              <a:rPr lang="en-US" sz="8500">
                <a:solidFill>
                  <a:srgbClr val="03208B"/>
                </a:solidFill>
                <a:latin typeface="League Spartan"/>
              </a:rPr>
              <a:t>OM NAMAH SHIVAYA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023056" y="3233668"/>
            <a:ext cx="5264944" cy="40958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14"/>
              </a:lnSpc>
            </a:pPr>
            <a:r>
              <a:rPr lang="en-US" sz="7700">
                <a:solidFill>
                  <a:srgbClr val="03208B"/>
                </a:solidFill>
                <a:latin typeface="League Spartan"/>
              </a:rPr>
              <a:t>OM SHAKTIYE PARA SHAKTIYE NAMAHA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DAF4MuhJB3M</dc:identifier>
  <dcterms:modified xsi:type="dcterms:W3CDTF">2011-08-01T06:04:30Z</dcterms:modified>
  <cp:revision>1</cp:revision>
  <dc:title>Shiva &amp; Parvati</dc:title>
</cp:coreProperties>
</file>